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19" roundtripDataSignature="AMtx7mjZxRubGw/fVtaQWan+ib5G1HqKv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cs-CZ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9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4.png"/><Relationship Id="rId7" Type="http://schemas.openxmlformats.org/officeDocument/2006/relationships/image" Target="../media/image1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VODNI SLIDE">
  <p:cSld name="UVODNI SLIDE">
    <p:bg>
      <p:bgPr>
        <a:solidFill>
          <a:srgbClr val="00B199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43688" y="1223962"/>
            <a:ext cx="3904623" cy="4410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RAZKY ZAOBLENE">
  <p:cSld name="DVA OBRAZKY ZAOBLENE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8"/>
          <p:cNvSpPr/>
          <p:nvPr>
            <p:ph idx="2" type="pic"/>
          </p:nvPr>
        </p:nvSpPr>
        <p:spPr>
          <a:xfrm>
            <a:off x="335360" y="368300"/>
            <a:ext cx="4860925" cy="61214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28"/>
          <p:cNvSpPr/>
          <p:nvPr>
            <p:ph idx="3" type="pic"/>
          </p:nvPr>
        </p:nvSpPr>
        <p:spPr>
          <a:xfrm>
            <a:off x="5425745" y="368299"/>
            <a:ext cx="4860925" cy="6121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AZKY DALSI VARIANTA">
  <p:cSld name="OBRAZKY DALSI VARIANTA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9"/>
          <p:cNvSpPr/>
          <p:nvPr>
            <p:ph idx="2" type="pic"/>
          </p:nvPr>
        </p:nvSpPr>
        <p:spPr>
          <a:xfrm>
            <a:off x="334963" y="368300"/>
            <a:ext cx="4859056" cy="2970213"/>
          </a:xfrm>
          <a:prstGeom prst="rect">
            <a:avLst/>
          </a:prstGeom>
          <a:noFill/>
          <a:ln>
            <a:noFill/>
          </a:ln>
        </p:spPr>
      </p:sp>
      <p:sp>
        <p:nvSpPr>
          <p:cNvPr id="46" name="Google Shape;46;p29"/>
          <p:cNvSpPr/>
          <p:nvPr>
            <p:ph idx="3" type="pic"/>
          </p:nvPr>
        </p:nvSpPr>
        <p:spPr>
          <a:xfrm>
            <a:off x="334963" y="3522133"/>
            <a:ext cx="4859056" cy="2970213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29"/>
          <p:cNvSpPr txBox="1"/>
          <p:nvPr>
            <p:ph idx="1" type="body"/>
          </p:nvPr>
        </p:nvSpPr>
        <p:spPr>
          <a:xfrm>
            <a:off x="5329960" y="374438"/>
            <a:ext cx="3015528" cy="296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None/>
              <a:defRPr sz="2400">
                <a:solidFill>
                  <a:srgbClr val="00B19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29"/>
          <p:cNvSpPr txBox="1"/>
          <p:nvPr>
            <p:ph idx="4" type="body"/>
          </p:nvPr>
        </p:nvSpPr>
        <p:spPr>
          <a:xfrm>
            <a:off x="5329960" y="3527704"/>
            <a:ext cx="3015528" cy="296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None/>
              <a:defRPr sz="2400">
                <a:solidFill>
                  <a:srgbClr val="00B19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 DALSI VARIANTA ZAOBLENE">
  <p:cSld name="OBR DALSI VARIANTA ZAOBLENE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0"/>
          <p:cNvSpPr txBox="1"/>
          <p:nvPr>
            <p:ph idx="1" type="body"/>
          </p:nvPr>
        </p:nvSpPr>
        <p:spPr>
          <a:xfrm>
            <a:off x="5329960" y="374438"/>
            <a:ext cx="3015528" cy="296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None/>
              <a:defRPr sz="2400">
                <a:solidFill>
                  <a:srgbClr val="00B19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1" name="Google Shape;51;p30"/>
          <p:cNvSpPr txBox="1"/>
          <p:nvPr>
            <p:ph idx="2" type="body"/>
          </p:nvPr>
        </p:nvSpPr>
        <p:spPr>
          <a:xfrm>
            <a:off x="5329960" y="3527704"/>
            <a:ext cx="3015528" cy="296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None/>
              <a:defRPr sz="2400">
                <a:solidFill>
                  <a:srgbClr val="00B19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2" name="Google Shape;52;p30"/>
          <p:cNvSpPr/>
          <p:nvPr>
            <p:ph idx="3" type="pic"/>
          </p:nvPr>
        </p:nvSpPr>
        <p:spPr>
          <a:xfrm>
            <a:off x="335360" y="368300"/>
            <a:ext cx="4859056" cy="2970213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30"/>
          <p:cNvSpPr/>
          <p:nvPr>
            <p:ph idx="4" type="pic"/>
          </p:nvPr>
        </p:nvSpPr>
        <p:spPr>
          <a:xfrm>
            <a:off x="335360" y="3518314"/>
            <a:ext cx="4859056" cy="297021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LKY OBRAZEK">
  <p:cSld name="VELKY OBRAZE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1"/>
          <p:cNvSpPr/>
          <p:nvPr>
            <p:ph idx="2" type="pic"/>
          </p:nvPr>
        </p:nvSpPr>
        <p:spPr>
          <a:xfrm>
            <a:off x="334045" y="368300"/>
            <a:ext cx="9948193" cy="6121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LKY OBR ZAOBLENE">
  <p:cSld name="VELKY OBR ZAOBLEN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2"/>
          <p:cNvSpPr/>
          <p:nvPr>
            <p:ph idx="2" type="pic"/>
          </p:nvPr>
        </p:nvSpPr>
        <p:spPr>
          <a:xfrm>
            <a:off x="333272" y="367640"/>
            <a:ext cx="9948193" cy="6121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>
  <p:cSld name="DVA OBSAH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3"/>
          <p:cNvSpPr txBox="1"/>
          <p:nvPr>
            <p:ph idx="1" type="body"/>
          </p:nvPr>
        </p:nvSpPr>
        <p:spPr>
          <a:xfrm>
            <a:off x="210815" y="2079625"/>
            <a:ext cx="5210498" cy="441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33"/>
          <p:cNvSpPr txBox="1"/>
          <p:nvPr>
            <p:ph idx="2" type="body"/>
          </p:nvPr>
        </p:nvSpPr>
        <p:spPr>
          <a:xfrm>
            <a:off x="5600700" y="2079625"/>
            <a:ext cx="5086350" cy="441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3"/>
          <p:cNvSpPr txBox="1"/>
          <p:nvPr>
            <p:ph type="title"/>
          </p:nvPr>
        </p:nvSpPr>
        <p:spPr>
          <a:xfrm>
            <a:off x="210815" y="251289"/>
            <a:ext cx="10071423" cy="1198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HKE ZVYRAZNENI POZADI">
  <p:cSld name="LEHKE ZVYRAZNENI POZADI">
    <p:bg>
      <p:bgPr>
        <a:solidFill>
          <a:srgbClr val="00B199">
            <a:alpha val="9803"/>
          </a:srgbClr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4"/>
          <p:cNvSpPr txBox="1"/>
          <p:nvPr>
            <p:ph idx="1" type="body"/>
          </p:nvPr>
        </p:nvSpPr>
        <p:spPr>
          <a:xfrm>
            <a:off x="210815" y="2079625"/>
            <a:ext cx="5210498" cy="441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800"/>
              <a:buChar char="•"/>
              <a:defRPr>
                <a:solidFill>
                  <a:srgbClr val="00B199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199"/>
              </a:buClr>
              <a:buSzPts val="2400"/>
              <a:buChar char="•"/>
              <a:defRPr>
                <a:solidFill>
                  <a:srgbClr val="00B199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199"/>
              </a:buClr>
              <a:buSzPts val="2000"/>
              <a:buChar char="•"/>
              <a:defRPr>
                <a:solidFill>
                  <a:srgbClr val="00B199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199"/>
              </a:buClr>
              <a:buSzPts val="1800"/>
              <a:buChar char="•"/>
              <a:defRPr>
                <a:solidFill>
                  <a:srgbClr val="00B199"/>
                </a:solidFill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199"/>
              </a:buClr>
              <a:buSzPts val="1800"/>
              <a:buChar char="•"/>
              <a:defRPr>
                <a:solidFill>
                  <a:srgbClr val="00B199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34"/>
          <p:cNvSpPr txBox="1"/>
          <p:nvPr>
            <p:ph type="title"/>
          </p:nvPr>
        </p:nvSpPr>
        <p:spPr>
          <a:xfrm>
            <a:off x="210815" y="251289"/>
            <a:ext cx="10071423" cy="1198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4400"/>
              <a:buFont typeface="Arial"/>
              <a:buNone/>
              <a:defRPr>
                <a:solidFill>
                  <a:srgbClr val="00B19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4"/>
          <p:cNvSpPr txBox="1"/>
          <p:nvPr>
            <p:ph idx="2" type="body"/>
          </p:nvPr>
        </p:nvSpPr>
        <p:spPr>
          <a:xfrm>
            <a:off x="5600699" y="2079625"/>
            <a:ext cx="5263761" cy="441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800"/>
              <a:buChar char="•"/>
              <a:defRPr>
                <a:solidFill>
                  <a:srgbClr val="00B199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199"/>
              </a:buClr>
              <a:buSzPts val="2400"/>
              <a:buChar char="•"/>
              <a:defRPr>
                <a:solidFill>
                  <a:srgbClr val="00B199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199"/>
              </a:buClr>
              <a:buSzPts val="2000"/>
              <a:buChar char="•"/>
              <a:defRPr>
                <a:solidFill>
                  <a:srgbClr val="00B199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199"/>
              </a:buClr>
              <a:buSzPts val="1800"/>
              <a:buChar char="•"/>
              <a:defRPr>
                <a:solidFill>
                  <a:srgbClr val="00B199"/>
                </a:solidFill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B199"/>
              </a:buClr>
              <a:buSzPts val="1800"/>
              <a:buChar char="•"/>
              <a:defRPr>
                <a:solidFill>
                  <a:srgbClr val="00B199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LNE ZVYRAZNENI POZADI">
  <p:cSld name="PLNE ZVYRAZNENI POZADI">
    <p:bg>
      <p:bgPr>
        <a:solidFill>
          <a:srgbClr val="00B199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5"/>
          <p:cNvSpPr txBox="1"/>
          <p:nvPr>
            <p:ph idx="1" type="body"/>
          </p:nvPr>
        </p:nvSpPr>
        <p:spPr>
          <a:xfrm>
            <a:off x="210815" y="2079625"/>
            <a:ext cx="5210498" cy="441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>
                <a:solidFill>
                  <a:schemeClr val="lt1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35"/>
          <p:cNvSpPr txBox="1"/>
          <p:nvPr>
            <p:ph idx="2" type="body"/>
          </p:nvPr>
        </p:nvSpPr>
        <p:spPr>
          <a:xfrm>
            <a:off x="5600699" y="2079625"/>
            <a:ext cx="5263761" cy="441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>
                <a:solidFill>
                  <a:schemeClr val="lt1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35"/>
          <p:cNvSpPr txBox="1"/>
          <p:nvPr>
            <p:ph type="title"/>
          </p:nvPr>
        </p:nvSpPr>
        <p:spPr>
          <a:xfrm>
            <a:off x="210815" y="251289"/>
            <a:ext cx="10071423" cy="1198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0" name="Google Shape;70;p3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64461" y="368300"/>
            <a:ext cx="956064" cy="10810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ANI">
  <p:cSld name="POROVNANI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6"/>
          <p:cNvSpPr txBox="1"/>
          <p:nvPr>
            <p:ph idx="1" type="body"/>
          </p:nvPr>
        </p:nvSpPr>
        <p:spPr>
          <a:xfrm>
            <a:off x="245350" y="2084388"/>
            <a:ext cx="5216515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3" name="Google Shape;73;p36"/>
          <p:cNvSpPr txBox="1"/>
          <p:nvPr>
            <p:ph idx="2" type="body"/>
          </p:nvPr>
        </p:nvSpPr>
        <p:spPr>
          <a:xfrm>
            <a:off x="245350" y="2908300"/>
            <a:ext cx="5216515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36"/>
          <p:cNvSpPr txBox="1"/>
          <p:nvPr>
            <p:ph idx="3" type="body"/>
          </p:nvPr>
        </p:nvSpPr>
        <p:spPr>
          <a:xfrm>
            <a:off x="5604482" y="2079625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5" name="Google Shape;75;p36"/>
          <p:cNvSpPr txBox="1"/>
          <p:nvPr>
            <p:ph idx="4" type="body"/>
          </p:nvPr>
        </p:nvSpPr>
        <p:spPr>
          <a:xfrm>
            <a:off x="5604482" y="2903537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36"/>
          <p:cNvSpPr txBox="1"/>
          <p:nvPr>
            <p:ph type="title"/>
          </p:nvPr>
        </p:nvSpPr>
        <p:spPr>
          <a:xfrm>
            <a:off x="210815" y="251289"/>
            <a:ext cx="10071423" cy="1198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AVERECNY SLIDE">
  <p:cSld name="ZAVERECNY SLIDE">
    <p:bg>
      <p:bgPr>
        <a:solidFill>
          <a:srgbClr val="00B199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7"/>
          <p:cNvSpPr txBox="1"/>
          <p:nvPr>
            <p:ph type="ctrTitle"/>
          </p:nvPr>
        </p:nvSpPr>
        <p:spPr>
          <a:xfrm>
            <a:off x="1504950" y="2079625"/>
            <a:ext cx="9182100" cy="2698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b="1"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9" name="Google Shape;79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64461" y="368300"/>
            <a:ext cx="956064" cy="10810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PREZENTACE ZAPATI">
  <p:cSld name="NADPIS PREZENTACE ZAPATI">
    <p:bg>
      <p:bgPr>
        <a:solidFill>
          <a:srgbClr val="00B199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/>
          <p:nvPr>
            <p:ph type="ctrTitle"/>
          </p:nvPr>
        </p:nvSpPr>
        <p:spPr>
          <a:xfrm>
            <a:off x="1504950" y="2079625"/>
            <a:ext cx="9182100" cy="2698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b="1"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7" name="Google Shape;17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64461" y="368300"/>
            <a:ext cx="956064" cy="1081088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16"/>
          <p:cNvSpPr txBox="1"/>
          <p:nvPr>
            <p:ph idx="1" type="body"/>
          </p:nvPr>
        </p:nvSpPr>
        <p:spPr>
          <a:xfrm>
            <a:off x="245349" y="6264315"/>
            <a:ext cx="3601163" cy="36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2" type="body"/>
          </p:nvPr>
        </p:nvSpPr>
        <p:spPr>
          <a:xfrm>
            <a:off x="8345488" y="6264315"/>
            <a:ext cx="3556356" cy="36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UBLINA OUTLINE">
  <p:cSld name="BUBLINA OUTLINE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09800" y="535452"/>
            <a:ext cx="7772400" cy="578709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2495549" y="863715"/>
            <a:ext cx="7021513" cy="296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4800"/>
              <a:buNone/>
              <a:defRPr b="1" sz="4800">
                <a:solidFill>
                  <a:srgbClr val="00B19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VYRAZNENI OUTLINE">
  <p:cSld name="ZVYRAZNENI OUTLINE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0"/>
          <p:cNvSpPr txBox="1"/>
          <p:nvPr>
            <p:ph idx="1" type="body"/>
          </p:nvPr>
        </p:nvSpPr>
        <p:spPr>
          <a:xfrm>
            <a:off x="334963" y="367640"/>
            <a:ext cx="11433755" cy="6121400"/>
          </a:xfrm>
          <a:prstGeom prst="rect">
            <a:avLst/>
          </a:prstGeom>
          <a:noFill/>
          <a:ln cap="flat" cmpd="sng" w="82550">
            <a:solidFill>
              <a:srgbClr val="00B19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1" anchor="ctr" bIns="792000" lIns="792000" spcFirstLastPara="1" rIns="792000" wrap="square" tIns="7920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4800"/>
              <a:buFont typeface="Arial"/>
              <a:buNone/>
              <a:defRPr b="1" sz="4800">
                <a:solidFill>
                  <a:srgbClr val="00B199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AVERECNY SLIDE P6">
  <p:cSld name="ZAVERECNY SLIDE P6">
    <p:bg>
      <p:bgPr>
        <a:solidFill>
          <a:srgbClr val="00B199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09800" y="2125961"/>
            <a:ext cx="7772400" cy="26060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VYRAZNENI">
  <p:cSld name="ZVYRAZNENI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8"/>
          <p:cNvSpPr txBox="1"/>
          <p:nvPr>
            <p:ph idx="1" type="body"/>
          </p:nvPr>
        </p:nvSpPr>
        <p:spPr>
          <a:xfrm>
            <a:off x="334963" y="367640"/>
            <a:ext cx="11433755" cy="6121400"/>
          </a:xfrm>
          <a:prstGeom prst="rect">
            <a:avLst/>
          </a:prstGeom>
          <a:solidFill>
            <a:srgbClr val="00B199"/>
          </a:solidFill>
          <a:ln>
            <a:noFill/>
          </a:ln>
        </p:spPr>
        <p:txBody>
          <a:bodyPr anchorCtr="1" anchor="ctr" bIns="792000" lIns="792000" spcFirstLastPara="1" rIns="792000" wrap="square" tIns="7920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b="1" sz="4800">
                <a:solidFill>
                  <a:schemeClr val="lt1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UBLINA">
  <p:cSld name="BUBLINA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3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25570" y="535452"/>
            <a:ext cx="7772400" cy="578709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39"/>
          <p:cNvSpPr txBox="1"/>
          <p:nvPr>
            <p:ph idx="1" type="body"/>
          </p:nvPr>
        </p:nvSpPr>
        <p:spPr>
          <a:xfrm>
            <a:off x="2495549" y="863715"/>
            <a:ext cx="7021513" cy="296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b="1" sz="48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UBLINA KRATSI A SIPKY">
  <p:cSld name="BUBLINA KRATSI A SIPKY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0"/>
          <p:cNvSpPr txBox="1"/>
          <p:nvPr>
            <p:ph idx="1" type="body"/>
          </p:nvPr>
        </p:nvSpPr>
        <p:spPr>
          <a:xfrm>
            <a:off x="1037639" y="863715"/>
            <a:ext cx="5310641" cy="296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4800"/>
              <a:buNone/>
              <a:defRPr b="1" sz="4800">
                <a:solidFill>
                  <a:srgbClr val="00B19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pic>
        <p:nvPicPr>
          <p:cNvPr id="97" name="Google Shape;97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58995" y="535452"/>
            <a:ext cx="5652040" cy="578709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59572" y="709678"/>
            <a:ext cx="1549400" cy="154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418510" y="646178"/>
            <a:ext cx="1739900" cy="167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4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62540" y="709678"/>
            <a:ext cx="1549400" cy="154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4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59572" y="2341426"/>
            <a:ext cx="1676400" cy="1739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4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135540" y="2341426"/>
            <a:ext cx="1676400" cy="1739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5400000">
            <a:off x="6759572" y="4245358"/>
            <a:ext cx="1549400" cy="154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800000">
            <a:off x="8418510" y="4181858"/>
            <a:ext cx="1739900" cy="167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4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rot="5400000">
            <a:off x="10262540" y="4245358"/>
            <a:ext cx="1549400" cy="154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AZEK POPISKA ZAOBLENO">
  <p:cSld name="OBRAZEK POPISKA ZAOBLENO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9"/>
          <p:cNvSpPr txBox="1"/>
          <p:nvPr>
            <p:ph idx="1" type="body"/>
          </p:nvPr>
        </p:nvSpPr>
        <p:spPr>
          <a:xfrm>
            <a:off x="5329960" y="374437"/>
            <a:ext cx="3015528" cy="3775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None/>
              <a:defRPr sz="2400">
                <a:solidFill>
                  <a:srgbClr val="00B19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19"/>
          <p:cNvSpPr/>
          <p:nvPr>
            <p:ph idx="2" type="pic"/>
          </p:nvPr>
        </p:nvSpPr>
        <p:spPr>
          <a:xfrm>
            <a:off x="335360" y="368300"/>
            <a:ext cx="4860925" cy="6121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PREZENTACE">
  <p:cSld name="NADPIS PREZENTACE">
    <p:bg>
      <p:bgPr>
        <a:solidFill>
          <a:srgbClr val="00B199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2"/>
          <p:cNvSpPr txBox="1"/>
          <p:nvPr>
            <p:ph type="ctrTitle"/>
          </p:nvPr>
        </p:nvSpPr>
        <p:spPr>
          <a:xfrm>
            <a:off x="1504950" y="2079625"/>
            <a:ext cx="9182100" cy="2698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b="1"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25" name="Google Shape;25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64461" y="368300"/>
            <a:ext cx="956064" cy="10810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PREZENTACE BILA">
  <p:cSld name="NADPIS PREZENTACE BILA">
    <p:bg>
      <p:bgPr>
        <a:solidFill>
          <a:schemeClr val="lt1">
            <a:alpha val="29803"/>
          </a:schemeClr>
        </a:soli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3"/>
          <p:cNvSpPr txBox="1"/>
          <p:nvPr>
            <p:ph type="ctrTitle"/>
          </p:nvPr>
        </p:nvSpPr>
        <p:spPr>
          <a:xfrm>
            <a:off x="1504950" y="2079625"/>
            <a:ext cx="9182100" cy="2698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6000"/>
              <a:buFont typeface="Arial"/>
              <a:buNone/>
              <a:defRPr b="1" sz="6000">
                <a:solidFill>
                  <a:srgbClr val="00B19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PREZENTACE ZAPATI BILA">
  <p:cSld name="NADPIS PREZENTACE ZAPATI BILA">
    <p:bg>
      <p:bgPr>
        <a:solidFill>
          <a:schemeClr val="lt1">
            <a:alpha val="29803"/>
          </a:schemeClr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4"/>
          <p:cNvSpPr txBox="1"/>
          <p:nvPr>
            <p:ph type="ctrTitle"/>
          </p:nvPr>
        </p:nvSpPr>
        <p:spPr>
          <a:xfrm>
            <a:off x="1504950" y="2079625"/>
            <a:ext cx="9182100" cy="2698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6000"/>
              <a:buFont typeface="Arial"/>
              <a:buNone/>
              <a:defRPr b="1" sz="6000">
                <a:solidFill>
                  <a:srgbClr val="00B19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4"/>
          <p:cNvSpPr txBox="1"/>
          <p:nvPr>
            <p:ph idx="1" type="body"/>
          </p:nvPr>
        </p:nvSpPr>
        <p:spPr>
          <a:xfrm>
            <a:off x="245349" y="6264315"/>
            <a:ext cx="3601163" cy="36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1800"/>
              <a:buNone/>
              <a:defRPr sz="1800">
                <a:solidFill>
                  <a:srgbClr val="00B19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24"/>
          <p:cNvSpPr txBox="1"/>
          <p:nvPr>
            <p:ph idx="2" type="body"/>
          </p:nvPr>
        </p:nvSpPr>
        <p:spPr>
          <a:xfrm>
            <a:off x="8345488" y="6264315"/>
            <a:ext cx="3556356" cy="36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1800"/>
              <a:buNone/>
              <a:defRPr sz="1800">
                <a:solidFill>
                  <a:srgbClr val="00B19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MAI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5"/>
          <p:cNvSpPr txBox="1"/>
          <p:nvPr>
            <p:ph idx="1" type="body"/>
          </p:nvPr>
        </p:nvSpPr>
        <p:spPr>
          <a:xfrm>
            <a:off x="210815" y="2078567"/>
            <a:ext cx="8315648" cy="40507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25"/>
          <p:cNvSpPr txBox="1"/>
          <p:nvPr>
            <p:ph type="title"/>
          </p:nvPr>
        </p:nvSpPr>
        <p:spPr>
          <a:xfrm>
            <a:off x="210815" y="251289"/>
            <a:ext cx="10071423" cy="1198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AZEK POPISKA">
  <p:cSld name="OBRAZEK POPISKA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6"/>
          <p:cNvSpPr txBox="1"/>
          <p:nvPr>
            <p:ph idx="1" type="body"/>
          </p:nvPr>
        </p:nvSpPr>
        <p:spPr>
          <a:xfrm>
            <a:off x="5329960" y="374437"/>
            <a:ext cx="3015528" cy="3775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None/>
              <a:defRPr sz="2400">
                <a:solidFill>
                  <a:srgbClr val="00B19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26"/>
          <p:cNvSpPr/>
          <p:nvPr>
            <p:ph idx="2" type="pic"/>
          </p:nvPr>
        </p:nvSpPr>
        <p:spPr>
          <a:xfrm>
            <a:off x="334963" y="368300"/>
            <a:ext cx="4860925" cy="6121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RAZKY">
  <p:cSld name="DVA OBRAZK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7"/>
          <p:cNvSpPr/>
          <p:nvPr>
            <p:ph idx="2" type="pic"/>
          </p:nvPr>
        </p:nvSpPr>
        <p:spPr>
          <a:xfrm>
            <a:off x="334963" y="368300"/>
            <a:ext cx="4860925" cy="6121400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27"/>
          <p:cNvSpPr/>
          <p:nvPr>
            <p:ph idx="3" type="pic"/>
          </p:nvPr>
        </p:nvSpPr>
        <p:spPr>
          <a:xfrm>
            <a:off x="5423430" y="368300"/>
            <a:ext cx="4860925" cy="6121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21" Type="http://schemas.openxmlformats.org/officeDocument/2006/relationships/theme" Target="../theme/theme2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slideLayout" Target="../slideLayouts/slideLayout18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1.xml"/><Relationship Id="rId3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idx="1" type="body"/>
          </p:nvPr>
        </p:nvSpPr>
        <p:spPr>
          <a:xfrm>
            <a:off x="210815" y="2078567"/>
            <a:ext cx="8315648" cy="441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11" name="Google Shape;11;p1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0864461" y="368300"/>
            <a:ext cx="956064" cy="108108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4"/>
          <p:cNvSpPr txBox="1"/>
          <p:nvPr>
            <p:ph type="title"/>
          </p:nvPr>
        </p:nvSpPr>
        <p:spPr>
          <a:xfrm>
            <a:off x="210815" y="251289"/>
            <a:ext cx="10071423" cy="1198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4400"/>
              <a:buFont typeface="Arial"/>
              <a:buNone/>
              <a:defRPr b="1" i="0" sz="4400" u="none" cap="none" strike="noStrike">
                <a:solidFill>
                  <a:srgbClr val="00B19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7440">
          <p15:clr>
            <a:srgbClr val="F26B43"/>
          </p15:clr>
        </p15:guide>
        <p15:guide id="2" pos="211">
          <p15:clr>
            <a:srgbClr val="F26B43"/>
          </p15:clr>
        </p15:guide>
        <p15:guide id="3" pos="7100">
          <p15:clr>
            <a:srgbClr val="F26B43"/>
          </p15:clr>
        </p15:guide>
        <p15:guide id="4" pos="466">
          <p15:clr>
            <a:srgbClr val="F26B43"/>
          </p15:clr>
        </p15:guide>
        <p15:guide id="5" pos="580">
          <p15:clr>
            <a:srgbClr val="F26B43"/>
          </p15:clr>
        </p15:guide>
        <p15:guide id="6" pos="835">
          <p15:clr>
            <a:srgbClr val="F26B43"/>
          </p15:clr>
        </p15:guide>
        <p15:guide id="7" pos="948">
          <p15:clr>
            <a:srgbClr val="F26B43"/>
          </p15:clr>
        </p15:guide>
        <p15:guide id="8" pos="1203">
          <p15:clr>
            <a:srgbClr val="F26B43"/>
          </p15:clr>
        </p15:guide>
        <p15:guide id="9" pos="1317">
          <p15:clr>
            <a:srgbClr val="F26B43"/>
          </p15:clr>
        </p15:guide>
        <p15:guide id="10" pos="1572">
          <p15:clr>
            <a:srgbClr val="F26B43"/>
          </p15:clr>
        </p15:guide>
        <p15:guide id="11" pos="1685">
          <p15:clr>
            <a:srgbClr val="F26B43"/>
          </p15:clr>
        </p15:guide>
        <p15:guide id="12" pos="1941">
          <p15:clr>
            <a:srgbClr val="F26B43"/>
          </p15:clr>
        </p15:guide>
        <p15:guide id="13" pos="2054">
          <p15:clr>
            <a:srgbClr val="F26B43"/>
          </p15:clr>
        </p15:guide>
        <p15:guide id="14" pos="2309">
          <p15:clr>
            <a:srgbClr val="F26B43"/>
          </p15:clr>
        </p15:guide>
        <p15:guide id="15" pos="2423">
          <p15:clr>
            <a:srgbClr val="F26B43"/>
          </p15:clr>
        </p15:guide>
        <p15:guide id="16" pos="2678">
          <p15:clr>
            <a:srgbClr val="F26B43"/>
          </p15:clr>
        </p15:guide>
        <p15:guide id="17" pos="2791">
          <p15:clr>
            <a:srgbClr val="F26B43"/>
          </p15:clr>
        </p15:guide>
        <p15:guide id="18" pos="3046">
          <p15:clr>
            <a:srgbClr val="F26B43"/>
          </p15:clr>
        </p15:guide>
        <p15:guide id="19" pos="3160">
          <p15:clr>
            <a:srgbClr val="F26B43"/>
          </p15:clr>
        </p15:guide>
        <p15:guide id="20" pos="3415">
          <p15:clr>
            <a:srgbClr val="F26B43"/>
          </p15:clr>
        </p15:guide>
        <p15:guide id="21" pos="3528">
          <p15:clr>
            <a:srgbClr val="F26B43"/>
          </p15:clr>
        </p15:guide>
        <p15:guide id="22" pos="3783">
          <p15:clr>
            <a:srgbClr val="F26B43"/>
          </p15:clr>
        </p15:guide>
        <p15:guide id="23" pos="3897">
          <p15:clr>
            <a:srgbClr val="F26B43"/>
          </p15:clr>
        </p15:guide>
        <p15:guide id="24" pos="4152">
          <p15:clr>
            <a:srgbClr val="F26B43"/>
          </p15:clr>
        </p15:guide>
        <p15:guide id="25" pos="4265">
          <p15:clr>
            <a:srgbClr val="F26B43"/>
          </p15:clr>
        </p15:guide>
        <p15:guide id="26" pos="4520">
          <p15:clr>
            <a:srgbClr val="F26B43"/>
          </p15:clr>
        </p15:guide>
        <p15:guide id="27" pos="4634">
          <p15:clr>
            <a:srgbClr val="F26B43"/>
          </p15:clr>
        </p15:guide>
        <p15:guide id="28" pos="4889">
          <p15:clr>
            <a:srgbClr val="F26B43"/>
          </p15:clr>
        </p15:guide>
        <p15:guide id="29" pos="5002">
          <p15:clr>
            <a:srgbClr val="F26B43"/>
          </p15:clr>
        </p15:guide>
        <p15:guide id="30" pos="5257">
          <p15:clr>
            <a:srgbClr val="F26B43"/>
          </p15:clr>
        </p15:guide>
        <p15:guide id="31" pos="5371">
          <p15:clr>
            <a:srgbClr val="F26B43"/>
          </p15:clr>
        </p15:guide>
        <p15:guide id="32" pos="5626">
          <p15:clr>
            <a:srgbClr val="F26B43"/>
          </p15:clr>
        </p15:guide>
        <p15:guide id="33" pos="5739">
          <p15:clr>
            <a:srgbClr val="F26B43"/>
          </p15:clr>
        </p15:guide>
        <p15:guide id="34" pos="5995">
          <p15:clr>
            <a:srgbClr val="F26B43"/>
          </p15:clr>
        </p15:guide>
        <p15:guide id="35" pos="6108">
          <p15:clr>
            <a:srgbClr val="F26B43"/>
          </p15:clr>
        </p15:guide>
        <p15:guide id="36" pos="6363">
          <p15:clr>
            <a:srgbClr val="F26B43"/>
          </p15:clr>
        </p15:guide>
        <p15:guide id="37" pos="6477">
          <p15:clr>
            <a:srgbClr val="F26B43"/>
          </p15:clr>
        </p15:guide>
        <p15:guide id="38" pos="6732">
          <p15:clr>
            <a:srgbClr val="F26B43"/>
          </p15:clr>
        </p15:guide>
        <p15:guide id="39" pos="6845">
          <p15:clr>
            <a:srgbClr val="F26B43"/>
          </p15:clr>
        </p15:guide>
        <p15:guide id="40" pos="7214">
          <p15:clr>
            <a:srgbClr val="F26B43"/>
          </p15:clr>
        </p15:guide>
        <p15:guide id="41" orient="horz" pos="232">
          <p15:clr>
            <a:srgbClr val="F26B43"/>
          </p15:clr>
        </p15:guide>
        <p15:guide id="42" orient="horz" pos="516">
          <p15:clr>
            <a:srgbClr val="F26B43"/>
          </p15:clr>
        </p15:guide>
        <p15:guide id="43" orient="horz" pos="629">
          <p15:clr>
            <a:srgbClr val="F26B43"/>
          </p15:clr>
        </p15:guide>
        <p15:guide id="44" orient="horz" pos="913">
          <p15:clr>
            <a:srgbClr val="F26B43"/>
          </p15:clr>
        </p15:guide>
        <p15:guide id="45" orient="horz" pos="1026">
          <p15:clr>
            <a:srgbClr val="F26B43"/>
          </p15:clr>
        </p15:guide>
        <p15:guide id="46" orient="horz" pos="1310">
          <p15:clr>
            <a:srgbClr val="F26B43"/>
          </p15:clr>
        </p15:guide>
        <p15:guide id="47" orient="horz" pos="1423">
          <p15:clr>
            <a:srgbClr val="F26B43"/>
          </p15:clr>
        </p15:guide>
        <p15:guide id="48" orient="horz" pos="1706">
          <p15:clr>
            <a:srgbClr val="F26B43"/>
          </p15:clr>
        </p15:guide>
        <p15:guide id="49" orient="horz" pos="1820">
          <p15:clr>
            <a:srgbClr val="F26B43"/>
          </p15:clr>
        </p15:guide>
        <p15:guide id="50" orient="horz" pos="2103">
          <p15:clr>
            <a:srgbClr val="F26B43"/>
          </p15:clr>
        </p15:guide>
        <p15:guide id="51" orient="horz" pos="2217">
          <p15:clr>
            <a:srgbClr val="F26B43"/>
          </p15:clr>
        </p15:guide>
        <p15:guide id="52" orient="horz" pos="2500">
          <p15:clr>
            <a:srgbClr val="F26B43"/>
          </p15:clr>
        </p15:guide>
        <p15:guide id="53" orient="horz" pos="2614">
          <p15:clr>
            <a:srgbClr val="F26B43"/>
          </p15:clr>
        </p15:guide>
        <p15:guide id="54" orient="horz" pos="2897">
          <p15:clr>
            <a:srgbClr val="F26B43"/>
          </p15:clr>
        </p15:guide>
        <p15:guide id="55" orient="horz" pos="3010">
          <p15:clr>
            <a:srgbClr val="F26B43"/>
          </p15:clr>
        </p15:guide>
        <p15:guide id="56" orient="horz" pos="3294">
          <p15:clr>
            <a:srgbClr val="F26B43"/>
          </p15:clr>
        </p15:guide>
        <p15:guide id="57" orient="horz" pos="3407">
          <p15:clr>
            <a:srgbClr val="F26B43"/>
          </p15:clr>
        </p15:guide>
        <p15:guide id="58" orient="horz" pos="3691">
          <p15:clr>
            <a:srgbClr val="F26B43"/>
          </p15:clr>
        </p15:guide>
        <p15:guide id="59" orient="horz" pos="3804">
          <p15:clr>
            <a:srgbClr val="F26B43"/>
          </p15:clr>
        </p15:guide>
        <p15:guide id="60" orient="horz" pos="4088">
          <p15:clr>
            <a:srgbClr val="F26B43"/>
          </p15:clr>
        </p15:guide>
        <p15:guide id="61" pos="6590">
          <p15:clr>
            <a:srgbClr val="F26B43"/>
          </p15:clr>
        </p15:guide>
        <p15:guide id="62" pos="3273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210815" y="2078567"/>
            <a:ext cx="8315648" cy="441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7"/>
          <p:cNvSpPr txBox="1"/>
          <p:nvPr>
            <p:ph type="title"/>
          </p:nvPr>
        </p:nvSpPr>
        <p:spPr>
          <a:xfrm>
            <a:off x="210815" y="251289"/>
            <a:ext cx="10071423" cy="11980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4400"/>
              <a:buFont typeface="Arial"/>
              <a:buNone/>
              <a:defRPr b="1" i="0" sz="4400" u="none" cap="none" strike="noStrike">
                <a:solidFill>
                  <a:srgbClr val="00B19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7440">
          <p15:clr>
            <a:srgbClr val="F26B43"/>
          </p15:clr>
        </p15:guide>
        <p15:guide id="2" pos="211">
          <p15:clr>
            <a:srgbClr val="F26B43"/>
          </p15:clr>
        </p15:guide>
        <p15:guide id="3" pos="7100">
          <p15:clr>
            <a:srgbClr val="F26B43"/>
          </p15:clr>
        </p15:guide>
        <p15:guide id="4" pos="466">
          <p15:clr>
            <a:srgbClr val="F26B43"/>
          </p15:clr>
        </p15:guide>
        <p15:guide id="5" pos="580">
          <p15:clr>
            <a:srgbClr val="F26B43"/>
          </p15:clr>
        </p15:guide>
        <p15:guide id="6" pos="835">
          <p15:clr>
            <a:srgbClr val="F26B43"/>
          </p15:clr>
        </p15:guide>
        <p15:guide id="7" pos="948">
          <p15:clr>
            <a:srgbClr val="F26B43"/>
          </p15:clr>
        </p15:guide>
        <p15:guide id="8" pos="1203">
          <p15:clr>
            <a:srgbClr val="F26B43"/>
          </p15:clr>
        </p15:guide>
        <p15:guide id="9" pos="1317">
          <p15:clr>
            <a:srgbClr val="F26B43"/>
          </p15:clr>
        </p15:guide>
        <p15:guide id="10" pos="1572">
          <p15:clr>
            <a:srgbClr val="F26B43"/>
          </p15:clr>
        </p15:guide>
        <p15:guide id="11" pos="1685">
          <p15:clr>
            <a:srgbClr val="F26B43"/>
          </p15:clr>
        </p15:guide>
        <p15:guide id="12" pos="1941">
          <p15:clr>
            <a:srgbClr val="F26B43"/>
          </p15:clr>
        </p15:guide>
        <p15:guide id="13" pos="2054">
          <p15:clr>
            <a:srgbClr val="F26B43"/>
          </p15:clr>
        </p15:guide>
        <p15:guide id="14" pos="2309">
          <p15:clr>
            <a:srgbClr val="F26B43"/>
          </p15:clr>
        </p15:guide>
        <p15:guide id="15" pos="2423">
          <p15:clr>
            <a:srgbClr val="F26B43"/>
          </p15:clr>
        </p15:guide>
        <p15:guide id="16" pos="2678">
          <p15:clr>
            <a:srgbClr val="F26B43"/>
          </p15:clr>
        </p15:guide>
        <p15:guide id="17" pos="2791">
          <p15:clr>
            <a:srgbClr val="F26B43"/>
          </p15:clr>
        </p15:guide>
        <p15:guide id="18" pos="3046">
          <p15:clr>
            <a:srgbClr val="F26B43"/>
          </p15:clr>
        </p15:guide>
        <p15:guide id="19" pos="3160">
          <p15:clr>
            <a:srgbClr val="F26B43"/>
          </p15:clr>
        </p15:guide>
        <p15:guide id="20" pos="3415">
          <p15:clr>
            <a:srgbClr val="F26B43"/>
          </p15:clr>
        </p15:guide>
        <p15:guide id="21" pos="3528">
          <p15:clr>
            <a:srgbClr val="F26B43"/>
          </p15:clr>
        </p15:guide>
        <p15:guide id="22" pos="3783">
          <p15:clr>
            <a:srgbClr val="F26B43"/>
          </p15:clr>
        </p15:guide>
        <p15:guide id="23" pos="3897">
          <p15:clr>
            <a:srgbClr val="F26B43"/>
          </p15:clr>
        </p15:guide>
        <p15:guide id="24" pos="4152">
          <p15:clr>
            <a:srgbClr val="F26B43"/>
          </p15:clr>
        </p15:guide>
        <p15:guide id="25" pos="4265">
          <p15:clr>
            <a:srgbClr val="F26B43"/>
          </p15:clr>
        </p15:guide>
        <p15:guide id="26" pos="4520">
          <p15:clr>
            <a:srgbClr val="F26B43"/>
          </p15:clr>
        </p15:guide>
        <p15:guide id="27" pos="4634">
          <p15:clr>
            <a:srgbClr val="F26B43"/>
          </p15:clr>
        </p15:guide>
        <p15:guide id="28" pos="4889">
          <p15:clr>
            <a:srgbClr val="F26B43"/>
          </p15:clr>
        </p15:guide>
        <p15:guide id="29" pos="5002">
          <p15:clr>
            <a:srgbClr val="F26B43"/>
          </p15:clr>
        </p15:guide>
        <p15:guide id="30" pos="5257">
          <p15:clr>
            <a:srgbClr val="F26B43"/>
          </p15:clr>
        </p15:guide>
        <p15:guide id="31" pos="5371">
          <p15:clr>
            <a:srgbClr val="F26B43"/>
          </p15:clr>
        </p15:guide>
        <p15:guide id="32" pos="5626">
          <p15:clr>
            <a:srgbClr val="F26B43"/>
          </p15:clr>
        </p15:guide>
        <p15:guide id="33" pos="5739">
          <p15:clr>
            <a:srgbClr val="F26B43"/>
          </p15:clr>
        </p15:guide>
        <p15:guide id="34" pos="5995">
          <p15:clr>
            <a:srgbClr val="F26B43"/>
          </p15:clr>
        </p15:guide>
        <p15:guide id="35" pos="6108">
          <p15:clr>
            <a:srgbClr val="F26B43"/>
          </p15:clr>
        </p15:guide>
        <p15:guide id="36" pos="6363">
          <p15:clr>
            <a:srgbClr val="F26B43"/>
          </p15:clr>
        </p15:guide>
        <p15:guide id="37" pos="6477">
          <p15:clr>
            <a:srgbClr val="F26B43"/>
          </p15:clr>
        </p15:guide>
        <p15:guide id="38" pos="6732">
          <p15:clr>
            <a:srgbClr val="F26B43"/>
          </p15:clr>
        </p15:guide>
        <p15:guide id="39" pos="6845">
          <p15:clr>
            <a:srgbClr val="F26B43"/>
          </p15:clr>
        </p15:guide>
        <p15:guide id="40" pos="7214">
          <p15:clr>
            <a:srgbClr val="F26B43"/>
          </p15:clr>
        </p15:guide>
        <p15:guide id="41" orient="horz" pos="232">
          <p15:clr>
            <a:srgbClr val="F26B43"/>
          </p15:clr>
        </p15:guide>
        <p15:guide id="42" orient="horz" pos="516">
          <p15:clr>
            <a:srgbClr val="F26B43"/>
          </p15:clr>
        </p15:guide>
        <p15:guide id="43" orient="horz" pos="629">
          <p15:clr>
            <a:srgbClr val="F26B43"/>
          </p15:clr>
        </p15:guide>
        <p15:guide id="44" orient="horz" pos="913">
          <p15:clr>
            <a:srgbClr val="F26B43"/>
          </p15:clr>
        </p15:guide>
        <p15:guide id="45" orient="horz" pos="1026">
          <p15:clr>
            <a:srgbClr val="F26B43"/>
          </p15:clr>
        </p15:guide>
        <p15:guide id="46" orient="horz" pos="1310">
          <p15:clr>
            <a:srgbClr val="F26B43"/>
          </p15:clr>
        </p15:guide>
        <p15:guide id="47" orient="horz" pos="1423">
          <p15:clr>
            <a:srgbClr val="F26B43"/>
          </p15:clr>
        </p15:guide>
        <p15:guide id="48" orient="horz" pos="1706">
          <p15:clr>
            <a:srgbClr val="F26B43"/>
          </p15:clr>
        </p15:guide>
        <p15:guide id="49" orient="horz" pos="1820">
          <p15:clr>
            <a:srgbClr val="F26B43"/>
          </p15:clr>
        </p15:guide>
        <p15:guide id="50" orient="horz" pos="2103">
          <p15:clr>
            <a:srgbClr val="F26B43"/>
          </p15:clr>
        </p15:guide>
        <p15:guide id="51" orient="horz" pos="2217">
          <p15:clr>
            <a:srgbClr val="F26B43"/>
          </p15:clr>
        </p15:guide>
        <p15:guide id="52" orient="horz" pos="2500">
          <p15:clr>
            <a:srgbClr val="F26B43"/>
          </p15:clr>
        </p15:guide>
        <p15:guide id="53" orient="horz" pos="2614">
          <p15:clr>
            <a:srgbClr val="F26B43"/>
          </p15:clr>
        </p15:guide>
        <p15:guide id="54" orient="horz" pos="2897">
          <p15:clr>
            <a:srgbClr val="F26B43"/>
          </p15:clr>
        </p15:guide>
        <p15:guide id="55" orient="horz" pos="3010">
          <p15:clr>
            <a:srgbClr val="F26B43"/>
          </p15:clr>
        </p15:guide>
        <p15:guide id="56" orient="horz" pos="3294">
          <p15:clr>
            <a:srgbClr val="F26B43"/>
          </p15:clr>
        </p15:guide>
        <p15:guide id="57" orient="horz" pos="3407">
          <p15:clr>
            <a:srgbClr val="F26B43"/>
          </p15:clr>
        </p15:guide>
        <p15:guide id="58" orient="horz" pos="3691">
          <p15:clr>
            <a:srgbClr val="F26B43"/>
          </p15:clr>
        </p15:guide>
        <p15:guide id="59" orient="horz" pos="3804">
          <p15:clr>
            <a:srgbClr val="F26B43"/>
          </p15:clr>
        </p15:guide>
        <p15:guide id="60" orient="horz" pos="4088">
          <p15:clr>
            <a:srgbClr val="F26B43"/>
          </p15:clr>
        </p15:guide>
        <p15:guide id="61" pos="6590">
          <p15:clr>
            <a:srgbClr val="F26B43"/>
          </p15:clr>
        </p15:guide>
        <p15:guide id="62" pos="327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8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dochazka.praha6.cz:1390/" TargetMode="External"/><Relationship Id="rId4" Type="http://schemas.openxmlformats.org/officeDocument/2006/relationships/image" Target="../media/image1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9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"/>
          <p:cNvSpPr txBox="1"/>
          <p:nvPr>
            <p:ph type="ctrTitle"/>
          </p:nvPr>
        </p:nvSpPr>
        <p:spPr>
          <a:xfrm>
            <a:off x="1504950" y="2079625"/>
            <a:ext cx="9182100" cy="2698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cs-CZ"/>
              <a:t>Docházkový systém Aktion </a:t>
            </a:r>
            <a:br>
              <a:rPr lang="cs-CZ"/>
            </a:br>
            <a:r>
              <a:rPr lang="cs-CZ"/>
              <a:t>Aplikace do mobilu</a:t>
            </a:r>
            <a:endParaRPr/>
          </a:p>
        </p:txBody>
      </p:sp>
      <p:sp>
        <p:nvSpPr>
          <p:cNvPr id="111" name="Google Shape;111;p2"/>
          <p:cNvSpPr txBox="1"/>
          <p:nvPr>
            <p:ph idx="1" type="body"/>
          </p:nvPr>
        </p:nvSpPr>
        <p:spPr>
          <a:xfrm>
            <a:off x="245349" y="6264315"/>
            <a:ext cx="3601163" cy="36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cs-CZ"/>
              <a:t>KITT6</a:t>
            </a:r>
            <a:endParaRPr/>
          </a:p>
        </p:txBody>
      </p:sp>
      <p:sp>
        <p:nvSpPr>
          <p:cNvPr id="112" name="Google Shape;112;p2"/>
          <p:cNvSpPr txBox="1"/>
          <p:nvPr>
            <p:ph idx="2" type="body"/>
          </p:nvPr>
        </p:nvSpPr>
        <p:spPr>
          <a:xfrm>
            <a:off x="8345488" y="6264315"/>
            <a:ext cx="3556356" cy="360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cs-CZ"/>
              <a:t>vytvořila Veronika Loudová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"/>
          <p:cNvSpPr txBox="1"/>
          <p:nvPr>
            <p:ph idx="1" type="body"/>
          </p:nvPr>
        </p:nvSpPr>
        <p:spPr>
          <a:xfrm>
            <a:off x="5330915" y="413665"/>
            <a:ext cx="4771485" cy="4944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Doporučení s ohledem na GDPR.</a:t>
            </a:r>
            <a:endParaRPr/>
          </a:p>
          <a:p>
            <a:pPr indent="-1905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V nastavení, do kterého se dostanete prostřednictvím ozubeného kolečka v pravém dolním roku, doporučujeme v </a:t>
            </a:r>
            <a:r>
              <a:rPr b="1" lang="cs-CZ"/>
              <a:t>,,Nastavení GPS“ </a:t>
            </a:r>
            <a:r>
              <a:rPr lang="cs-CZ"/>
              <a:t>doporučujeme nastavit </a:t>
            </a:r>
            <a:r>
              <a:rPr b="1" lang="cs-CZ"/>
              <a:t>,,Zakázáno“.</a:t>
            </a:r>
            <a:r>
              <a:rPr lang="cs-CZ"/>
              <a:t> Pokud tak neučiníte, je vidět odkud jste data do aplikace zadali.</a:t>
            </a:r>
            <a:endParaRPr/>
          </a:p>
        </p:txBody>
      </p:sp>
      <p:pic>
        <p:nvPicPr>
          <p:cNvPr id="165" name="Google Shape;165;p1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5430" y="368660"/>
            <a:ext cx="3448675" cy="6121399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2"/>
          <p:cNvSpPr txBox="1"/>
          <p:nvPr>
            <p:ph idx="1" type="body"/>
          </p:nvPr>
        </p:nvSpPr>
        <p:spPr>
          <a:xfrm>
            <a:off x="334963" y="367640"/>
            <a:ext cx="11433755" cy="6121400"/>
          </a:xfrm>
          <a:prstGeom prst="rect">
            <a:avLst/>
          </a:prstGeom>
          <a:noFill/>
          <a:ln cap="flat" cmpd="sng" w="82550">
            <a:solidFill>
              <a:srgbClr val="00B19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1" anchor="ctr" bIns="792000" lIns="792000" spcFirstLastPara="1" rIns="792000" wrap="square" tIns="7920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4800"/>
              <a:buFont typeface="Arial"/>
              <a:buNone/>
            </a:pPr>
            <a:r>
              <a:rPr lang="cs-CZ"/>
              <a:t>V případě dotazů se obracejte na email: veronika.loudova@kitt6.cz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"/>
          <p:cNvSpPr txBox="1"/>
          <p:nvPr>
            <p:ph idx="1" type="body"/>
          </p:nvPr>
        </p:nvSpPr>
        <p:spPr>
          <a:xfrm>
            <a:off x="2495549" y="863715"/>
            <a:ext cx="7020831" cy="45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ct val="100000"/>
              <a:buNone/>
            </a:pPr>
            <a:r>
              <a:rPr lang="cs-CZ" sz="5800"/>
              <a:t>Aplikace Aktion </a:t>
            </a:r>
            <a:endParaRPr sz="5800"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ct val="100000"/>
              <a:buNone/>
            </a:pPr>
            <a:r>
              <a:t/>
            </a:r>
            <a:endParaRPr sz="58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ct val="100000"/>
              <a:buNone/>
            </a:pPr>
            <a:r>
              <a:rPr lang="cs-CZ"/>
              <a:t>Ke stažení v GooglePlay a AppStore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ct val="1000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ct val="100000"/>
              <a:buNone/>
            </a:pPr>
            <a:r>
              <a:rPr lang="cs-CZ"/>
              <a:t>Aplikace se jmenuje Aktion</a:t>
            </a:r>
            <a:br>
              <a:rPr lang="cs-CZ"/>
            </a:b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 txBox="1"/>
          <p:nvPr>
            <p:ph idx="1" type="body"/>
          </p:nvPr>
        </p:nvSpPr>
        <p:spPr>
          <a:xfrm>
            <a:off x="5329959" y="374437"/>
            <a:ext cx="4771485" cy="4944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Otevřete si v mobilu aplikaci GooglePlay nebo AppStore (záleží na tom, na jakém operačním systému pracuje Váš telefon).</a:t>
            </a:r>
            <a:endParaRPr/>
          </a:p>
          <a:p>
            <a:pPr indent="-1905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Do kolonky hledat napíšete text Aktion.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123" name="Google Shape;123;p4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1484" y="368300"/>
            <a:ext cx="3448676" cy="612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"/>
          <p:cNvSpPr txBox="1"/>
          <p:nvPr>
            <p:ph idx="1" type="body"/>
          </p:nvPr>
        </p:nvSpPr>
        <p:spPr>
          <a:xfrm>
            <a:off x="5329959" y="374437"/>
            <a:ext cx="4771485" cy="4944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Aplikace se jmenuje Aktion, červená ikona bílý trojúhelník a nápis Aktion</a:t>
            </a:r>
            <a:endParaRPr/>
          </a:p>
          <a:p>
            <a:pPr indent="-1905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Aplikaci dáte stáhnout.</a:t>
            </a:r>
            <a:endParaRPr/>
          </a:p>
          <a:p>
            <a:pPr indent="-1905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Když je aplikace stažená, otevřete ji.</a:t>
            </a:r>
            <a:endParaRPr/>
          </a:p>
        </p:txBody>
      </p:sp>
      <p:pic>
        <p:nvPicPr>
          <p:cNvPr id="129" name="Google Shape;129;p5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1484" y="368300"/>
            <a:ext cx="3448676" cy="6121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6"/>
          <p:cNvSpPr txBox="1"/>
          <p:nvPr>
            <p:ph idx="1" type="body"/>
          </p:nvPr>
        </p:nvSpPr>
        <p:spPr>
          <a:xfrm>
            <a:off x="5329959" y="374437"/>
            <a:ext cx="4771485" cy="4944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Následně se ocitnete na této ploše.</a:t>
            </a:r>
            <a:endParaRPr/>
          </a:p>
          <a:p>
            <a:pPr indent="-1905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Do pole ,,Vyplňte název/IP adresu serveru:“ vložíte níže uvedený odkaz: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 u="sng">
                <a:solidFill>
                  <a:schemeClr val="hlink"/>
                </a:solidFill>
                <a:hlinkClick r:id="rId3"/>
              </a:rPr>
              <a:t>dochazka.praha6.cz:1390</a:t>
            </a:r>
            <a:r>
              <a:rPr lang="cs-CZ" u="sng"/>
              <a:t> </a:t>
            </a:r>
            <a:endParaRPr/>
          </a:p>
          <a:p>
            <a:pPr indent="-1905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None/>
            </a:pPr>
            <a:r>
              <a:t/>
            </a:r>
            <a:endParaRPr u="sng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135" name="Google Shape;135;p6"/>
          <p:cNvPicPr preferRelativeResize="0"/>
          <p:nvPr>
            <p:ph idx="2" type="pic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41484" y="368300"/>
            <a:ext cx="3448676" cy="6121399"/>
          </a:xfrm>
          <a:prstGeom prst="rect">
            <a:avLst/>
          </a:prstGeom>
          <a:noFill/>
          <a:ln cap="sq" cmpd="sng" w="952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"/>
          <p:cNvSpPr txBox="1"/>
          <p:nvPr>
            <p:ph idx="1" type="body"/>
          </p:nvPr>
        </p:nvSpPr>
        <p:spPr>
          <a:xfrm>
            <a:off x="5329959" y="374437"/>
            <a:ext cx="4771485" cy="4944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Následně kliknete na ikonu ,,Ověřit spojení“.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141" name="Google Shape;141;p7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1484" y="368300"/>
            <a:ext cx="3448676" cy="6121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"/>
          <p:cNvSpPr txBox="1"/>
          <p:nvPr>
            <p:ph idx="1" type="body"/>
          </p:nvPr>
        </p:nvSpPr>
        <p:spPr>
          <a:xfrm>
            <a:off x="5329959" y="374437"/>
            <a:ext cx="4771485" cy="4944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Objeví se Vám takováto stránka.</a:t>
            </a:r>
            <a:endParaRPr/>
          </a:p>
          <a:p>
            <a:pPr indent="-1905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Přihlašovací údaje -Přihlašovací jméno nebo Osobní číslo je stejné jako do počítače (5 písmen z příjmení a 2 z křestního jména). 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</a:pPr>
            <a:r>
              <a:rPr lang="cs-CZ" sz="1400">
                <a:solidFill>
                  <a:schemeClr val="accent6"/>
                </a:solidFill>
              </a:rPr>
              <a:t>*všechna písmena v přihlašovacích údajích musí být psaná malým písmem.</a:t>
            </a:r>
            <a:br>
              <a:rPr lang="cs-CZ"/>
            </a:b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Heslo nebo PIN je stejné jako heslo do počítače.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147" name="Google Shape;147;p8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1484" y="368300"/>
            <a:ext cx="3448675" cy="6121399"/>
          </a:xfrm>
          <a:prstGeom prst="rect">
            <a:avLst/>
          </a:prstGeom>
          <a:noFill/>
          <a:ln cap="sq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9"/>
          <p:cNvSpPr txBox="1"/>
          <p:nvPr>
            <p:ph idx="1" type="body"/>
          </p:nvPr>
        </p:nvSpPr>
        <p:spPr>
          <a:xfrm>
            <a:off x="5329959" y="374437"/>
            <a:ext cx="4771485" cy="4944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Následně kliknete na ikonu ,,Přihlásit“.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153" name="Google Shape;153;p9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41484" y="368300"/>
            <a:ext cx="3448675" cy="6121399"/>
          </a:xfrm>
          <a:prstGeom prst="rect">
            <a:avLst/>
          </a:prstGeom>
          <a:noFill/>
          <a:ln cap="sq" cmpd="sng" w="9525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"/>
          <p:cNvSpPr txBox="1"/>
          <p:nvPr>
            <p:ph idx="1" type="body"/>
          </p:nvPr>
        </p:nvSpPr>
        <p:spPr>
          <a:xfrm>
            <a:off x="5329959" y="374437"/>
            <a:ext cx="4771485" cy="4944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Následně se ocitnete v elektronické podobě, docházkového systému Aktion.</a:t>
            </a:r>
            <a:endParaRPr/>
          </a:p>
          <a:p>
            <a:pPr indent="-1905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Požadavky se v docházkovém systému doplňují stejně jako v zobrazení přes PC.</a:t>
            </a:r>
            <a:endParaRPr/>
          </a:p>
          <a:p>
            <a:pPr indent="-1905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Char char="•"/>
            </a:pPr>
            <a:r>
              <a:rPr lang="cs-CZ"/>
              <a:t>Pro doplnění využijte ikony </a:t>
            </a:r>
            <a:r>
              <a:rPr b="1" lang="cs-CZ"/>
              <a:t>+</a:t>
            </a:r>
            <a:r>
              <a:rPr lang="cs-CZ"/>
              <a:t>.</a:t>
            </a:r>
            <a:endParaRPr/>
          </a:p>
          <a:p>
            <a:pPr indent="-1905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199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159" name="Google Shape;159;p10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0435" y="368660"/>
            <a:ext cx="3448675" cy="6121399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">
  <a:themeElements>
    <a:clrScheme name="P6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B199"/>
      </a:accent1>
      <a:accent2>
        <a:srgbClr val="00B199"/>
      </a:accent2>
      <a:accent3>
        <a:srgbClr val="00B199"/>
      </a:accent3>
      <a:accent4>
        <a:srgbClr val="00B199"/>
      </a:accent4>
      <a:accent5>
        <a:srgbClr val="00B199"/>
      </a:accent5>
      <a:accent6>
        <a:srgbClr val="00B199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">
  <a:themeElements>
    <a:clrScheme name="P6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B199"/>
      </a:accent1>
      <a:accent2>
        <a:srgbClr val="00B199"/>
      </a:accent2>
      <a:accent3>
        <a:srgbClr val="00B199"/>
      </a:accent3>
      <a:accent4>
        <a:srgbClr val="00B199"/>
      </a:accent4>
      <a:accent5>
        <a:srgbClr val="00B199"/>
      </a:accent5>
      <a:accent6>
        <a:srgbClr val="00B199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2022-11-21T18:30:32Z</dcterms:created>
  <dc:creator>Loudová Veronika</dc:creator>
</cp:coreProperties>
</file>